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3192A44-48AE-46AE-AE09-452BC94248F3}"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7"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8"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007AE6C7-2FA4-476C-803E-E1628FDB7453}"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0"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2"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3"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86874F2C-D5F9-456A-952C-42FE8812BC0A}"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5"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6"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7"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8"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9"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0"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49C85DCC-0468-4719-B702-29761B3A5DD2}"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3C4AC240-71CA-4623-94AA-F18BAF32EDFC}"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4F2B1A71-5118-4161-B1A0-6D4281EC1AFC}"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9"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C837D03C-4A98-4C2F-B596-D9DCBCECC638}"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1"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2"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911E5873-5873-43F8-A05D-B6529D02C6D3}"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E2D600CF-5B5B-43FB-8B6A-652C48653836}"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37D08EE4-BF33-41EE-8622-EDB099C70F64}"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6"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7"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8"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3B558814-8733-4B81-829B-61A63A0CE952}"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8762CDA3-EB2F-4435-A9C4-0451CC5FFB6C}"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2"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2A80C79-AE7A-4452-908B-895F286272F1}"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4"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5"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6"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976E121B-0C5C-4916-A570-020B675CF988}"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8"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9"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CB227E07-DA4C-4010-A38D-63F3D00FF5C1}"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1"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2"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3"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4"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3E827365-C486-4778-A75C-3C9F4FACE5AB}"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6"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7"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8"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9"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0"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1"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87756CCD-37A2-4132-8B80-5537B1FEF738}"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310BAC9A-BB67-4592-98EC-7342F457A3CF}"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1"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C517562B-CF44-4FE4-89FD-C0ACCDFD9699}"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DC8B5298-8A40-4727-B5EF-B57BD00B9782}"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2F1DFB2C-CED4-4C9B-8971-6F8B5D6A2F47}"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5"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6"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7"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1BD9AC9-31E8-44F0-A82A-DAC2DC0DC52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9"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0"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1"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F6868C76-E487-4989-A601-887A891E817D}"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3"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4"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5"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DB1535D-CBC0-4975-8693-9AD8CE13E0E9}"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GB"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6" name="PlaceHolder 2"/>
          <p:cNvSpPr>
            <a:spLocks noGrp="1"/>
          </p:cNvSpPr>
          <p:nvPr>
            <p:ph type="dt" idx="1"/>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 </a:t>
            </a:r>
            <a:endParaRPr lang="en-GB" sz="1200" b="0" strike="noStrike" spc="-1">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 </a:t>
            </a: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DC0F8B94-420B-4A01-A0F4-ACC1E109C717}" type="slidenum">
              <a:rPr lang="en-US" sz="1200" b="0" strike="noStrike" spc="-1">
                <a:solidFill>
                  <a:srgbClr val="8B8B8B"/>
                </a:solidFill>
                <a:latin typeface="Calibri"/>
              </a:rPr>
              <a:t>‹#›</a:t>
            </a:fld>
            <a:endParaRPr lang="en-GB" sz="12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GB" sz="4400" b="0" strike="noStrike" spc="-1">
                <a:solidFill>
                  <a:srgbClr val="000000"/>
                </a:solidFill>
                <a:latin typeface="Calibri Light"/>
              </a:rPr>
              <a:t>Click to edit Master title style</a:t>
            </a:r>
            <a:endParaRPr lang="en-US" sz="4400" b="0" strike="noStrike" spc="-1">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a:noFill/>
          <a:ln w="0">
            <a:noFill/>
          </a:ln>
        </p:spPr>
        <p:txBody>
          <a:bodyPr anchor="t">
            <a:no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rPr>
              <a:t>Click to edit Master text styles</a:t>
            </a:r>
            <a:endParaRPr lang="en-US" sz="2800" b="0" strike="noStrike" spc="-1">
              <a:solidFill>
                <a:srgbClr val="000000"/>
              </a:solidFill>
              <a:latin typeface="Calibri"/>
            </a:endParaRPr>
          </a:p>
          <a:p>
            <a:pPr marL="685800" lvl="1" indent="-228600">
              <a:lnSpc>
                <a:spcPct val="90000"/>
              </a:lnSpc>
              <a:spcBef>
                <a:spcPts val="499"/>
              </a:spcBef>
              <a:buClr>
                <a:srgbClr val="000000"/>
              </a:buClr>
              <a:buFont typeface="Arial"/>
              <a:buChar char="•"/>
            </a:pPr>
            <a:r>
              <a:rPr lang="en-GB" sz="2400" b="0" strike="noStrike" spc="-1">
                <a:solidFill>
                  <a:srgbClr val="000000"/>
                </a:solidFill>
                <a:latin typeface="Calibri"/>
              </a:rPr>
              <a:t>Second level</a:t>
            </a:r>
            <a:endParaRPr lang="en-US" sz="2400" b="0" strike="noStrike" spc="-1">
              <a:solidFill>
                <a:srgbClr val="000000"/>
              </a:solidFill>
              <a:latin typeface="Calibri"/>
            </a:endParaRPr>
          </a:p>
          <a:p>
            <a:pPr marL="1143000" lvl="2" indent="-228600">
              <a:lnSpc>
                <a:spcPct val="90000"/>
              </a:lnSpc>
              <a:spcBef>
                <a:spcPts val="499"/>
              </a:spcBef>
              <a:buClr>
                <a:srgbClr val="000000"/>
              </a:buClr>
              <a:buFont typeface="Arial"/>
              <a:buChar char="•"/>
            </a:pPr>
            <a:r>
              <a:rPr lang="en-GB" sz="2000" b="0" strike="noStrike" spc="-1">
                <a:solidFill>
                  <a:srgbClr val="000000"/>
                </a:solidFill>
                <a:latin typeface="Calibri"/>
              </a:rPr>
              <a:t>Third level</a:t>
            </a:r>
            <a:endParaRPr lang="en-US" sz="2000" b="0" strike="noStrike" spc="-1">
              <a:solidFill>
                <a:srgbClr val="000000"/>
              </a:solidFill>
              <a:latin typeface="Calibri"/>
            </a:endParaRPr>
          </a:p>
          <a:p>
            <a:pPr marL="1600200" lvl="3" indent="-228600">
              <a:lnSpc>
                <a:spcPct val="90000"/>
              </a:lnSpc>
              <a:spcBef>
                <a:spcPts val="499"/>
              </a:spcBef>
              <a:buClr>
                <a:srgbClr val="000000"/>
              </a:buClr>
              <a:buFont typeface="Arial"/>
              <a:buChar char="•"/>
            </a:pPr>
            <a:r>
              <a:rPr lang="en-GB" sz="1800" b="0" strike="noStrike" spc="-1">
                <a:solidFill>
                  <a:srgbClr val="000000"/>
                </a:solidFill>
                <a:latin typeface="Calibri"/>
              </a:rPr>
              <a:t>Fourth level</a:t>
            </a:r>
            <a:endParaRPr lang="en-US" sz="1800" b="0" strike="noStrike" spc="-1">
              <a:solidFill>
                <a:srgbClr val="000000"/>
              </a:solidFill>
              <a:latin typeface="Calibri"/>
            </a:endParaRPr>
          </a:p>
          <a:p>
            <a:pPr marL="2057400" lvl="4" indent="-228600">
              <a:lnSpc>
                <a:spcPct val="90000"/>
              </a:lnSpc>
              <a:spcBef>
                <a:spcPts val="499"/>
              </a:spcBef>
              <a:buClr>
                <a:srgbClr val="000000"/>
              </a:buClr>
              <a:buFont typeface="Arial"/>
              <a:buChar char="•"/>
            </a:pPr>
            <a:r>
              <a:rPr lang="en-GB" sz="1800" b="0" strike="noStrike" spc="-1">
                <a:solidFill>
                  <a:srgbClr val="000000"/>
                </a:solidFill>
                <a:latin typeface="Calibri"/>
              </a:rPr>
              <a:t>Fifth level</a:t>
            </a:r>
            <a:endParaRPr lang="en-US" sz="1800" b="0" strike="noStrike" spc="-1">
              <a:solidFill>
                <a:srgbClr val="000000"/>
              </a:solidFill>
              <a:latin typeface="Calibri"/>
            </a:endParaRPr>
          </a:p>
        </p:txBody>
      </p:sp>
      <p:sp>
        <p:nvSpPr>
          <p:cNvPr id="43" name="PlaceHolder 3"/>
          <p:cNvSpPr>
            <a:spLocks noGrp="1"/>
          </p:cNvSpPr>
          <p:nvPr>
            <p:ph type="dt" idx="4"/>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&lt;date/time&gt;</a:t>
            </a:r>
            <a:endParaRPr lang="en-GB" sz="1200" b="0" strike="noStrike" spc="-1">
              <a:latin typeface="Times New Roman"/>
            </a:endParaRPr>
          </a:p>
        </p:txBody>
      </p:sp>
      <p:sp>
        <p:nvSpPr>
          <p:cNvPr id="44" name="PlaceHolder 4"/>
          <p:cNvSpPr>
            <a:spLocks noGrp="1"/>
          </p:cNvSpPr>
          <p:nvPr>
            <p:ph type="ftr" idx="5"/>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&lt;footer&gt;</a:t>
            </a:r>
          </a:p>
        </p:txBody>
      </p:sp>
      <p:sp>
        <p:nvSpPr>
          <p:cNvPr id="45" name="PlaceHolder 5"/>
          <p:cNvSpPr>
            <a:spLocks noGrp="1"/>
          </p:cNvSpPr>
          <p:nvPr>
            <p:ph type="sldNum" idx="6"/>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28B07227-EFB7-462D-A62A-E09F0E6D55EC}" type="slidenum">
              <a:rPr lang="en-US" sz="1200" b="0" strike="noStrike" spc="-1">
                <a:solidFill>
                  <a:srgbClr val="8B8B8B"/>
                </a:solidFill>
                <a:latin typeface="Calibri"/>
              </a:rPr>
              <a:t>‹#›</a:t>
            </a:fld>
            <a:endParaRPr lang="en-GB"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US" sz="6000" b="0" strike="noStrike" spc="-1">
                <a:solidFill>
                  <a:srgbClr val="000000"/>
                </a:solidFill>
                <a:latin typeface="Calibri Light"/>
              </a:rPr>
              <a:t>Team 5C Project</a:t>
            </a:r>
            <a:endParaRPr lang="en-US" sz="6000" b="0" strike="noStrike" spc="-1">
              <a:solidFill>
                <a:srgbClr val="000000"/>
              </a:solidFill>
              <a:latin typeface="Calibri"/>
            </a:endParaRPr>
          </a:p>
        </p:txBody>
      </p:sp>
      <p:sp>
        <p:nvSpPr>
          <p:cNvPr id="83" name="PlaceHolder 2"/>
          <p:cNvSpPr>
            <a:spLocks noGrp="1"/>
          </p:cNvSpPr>
          <p:nvPr>
            <p:ph type="subTitle"/>
          </p:nvPr>
        </p:nvSpPr>
        <p:spPr>
          <a:xfrm>
            <a:off x="1523880" y="3602160"/>
            <a:ext cx="9143640" cy="1655280"/>
          </a:xfrm>
          <a:prstGeom prst="rect">
            <a:avLst/>
          </a:prstGeom>
          <a:noFill/>
          <a:ln w="0">
            <a:noFill/>
          </a:ln>
        </p:spPr>
        <p:txBody>
          <a:bodyPr anchor="t">
            <a:noAutofit/>
          </a:bodyPr>
          <a:lstStyle/>
          <a:p>
            <a:pPr algn="ctr">
              <a:buNone/>
            </a:pPr>
            <a:endParaRPr lang="en-GB" sz="3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838080" y="365040"/>
            <a:ext cx="3286800" cy="322848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Explore</a:t>
            </a:r>
            <a:endParaRPr lang="en-US" sz="4400" b="0" strike="noStrike" spc="-1">
              <a:solidFill>
                <a:srgbClr val="000000"/>
              </a:solidFill>
              <a:latin typeface="Calibri"/>
            </a:endParaRPr>
          </a:p>
        </p:txBody>
      </p:sp>
      <p:pic>
        <p:nvPicPr>
          <p:cNvPr id="131" name="Content Placeholder 4"/>
          <p:cNvPicPr/>
          <p:nvPr/>
        </p:nvPicPr>
        <p:blipFill>
          <a:blip r:embed="rId2"/>
          <a:stretch/>
        </p:blipFill>
        <p:spPr>
          <a:xfrm>
            <a:off x="4480920" y="0"/>
            <a:ext cx="7710840" cy="685764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0" y="1980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Write review</a:t>
            </a:r>
            <a:endParaRPr lang="en-US" sz="4400" b="0" strike="noStrike" spc="-1">
              <a:solidFill>
                <a:srgbClr val="000000"/>
              </a:solidFill>
              <a:latin typeface="Calibri"/>
            </a:endParaRPr>
          </a:p>
        </p:txBody>
      </p:sp>
      <p:pic>
        <p:nvPicPr>
          <p:cNvPr id="133" name="Content Placeholder 8"/>
          <p:cNvPicPr/>
          <p:nvPr/>
        </p:nvPicPr>
        <p:blipFill>
          <a:blip r:embed="rId2"/>
          <a:srcRect b="51073"/>
          <a:stretch/>
        </p:blipFill>
        <p:spPr>
          <a:xfrm>
            <a:off x="322200" y="1005840"/>
            <a:ext cx="5200200" cy="5829840"/>
          </a:xfrm>
          <a:prstGeom prst="rect">
            <a:avLst/>
          </a:prstGeom>
          <a:ln w="0">
            <a:solidFill>
              <a:srgbClr val="000000"/>
            </a:solidFill>
          </a:ln>
        </p:spPr>
      </p:pic>
      <p:pic>
        <p:nvPicPr>
          <p:cNvPr id="134" name="Picture 10"/>
          <p:cNvPicPr/>
          <p:nvPr/>
        </p:nvPicPr>
        <p:blipFill>
          <a:blip r:embed="rId2"/>
          <a:srcRect t="49060"/>
          <a:stretch/>
        </p:blipFill>
        <p:spPr>
          <a:xfrm>
            <a:off x="6423120" y="1008720"/>
            <a:ext cx="4992480" cy="5827320"/>
          </a:xfrm>
          <a:prstGeom prst="rect">
            <a:avLst/>
          </a:prstGeom>
          <a:ln w="0">
            <a:solidFill>
              <a:srgbClr val="000000"/>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838080" y="365040"/>
            <a:ext cx="3435840" cy="465300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User Profile</a:t>
            </a:r>
            <a:endParaRPr lang="en-US" sz="4400" b="0" strike="noStrike" spc="-1">
              <a:solidFill>
                <a:srgbClr val="000000"/>
              </a:solidFill>
              <a:latin typeface="Calibri"/>
            </a:endParaRPr>
          </a:p>
        </p:txBody>
      </p:sp>
      <p:pic>
        <p:nvPicPr>
          <p:cNvPr id="136" name="Content Placeholder 4"/>
          <p:cNvPicPr/>
          <p:nvPr/>
        </p:nvPicPr>
        <p:blipFill>
          <a:blip r:embed="rId2"/>
          <a:stretch/>
        </p:blipFill>
        <p:spPr>
          <a:xfrm>
            <a:off x="4742280" y="0"/>
            <a:ext cx="7449480" cy="685980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buNone/>
            </a:pPr>
            <a:r>
              <a:rPr lang="en-US" altLang="zh-CN" b="0" strike="noStrike" spc="-1">
                <a:solidFill>
                  <a:srgbClr val="000000"/>
                </a:solidFill>
                <a:latin typeface="Calibri Light"/>
              </a:rPr>
              <a:t>walkthrough</a:t>
            </a:r>
            <a:endParaRPr lang="en-US" b="0" strike="noStrike" spc="-1">
              <a:solidFill>
                <a:srgbClr val="000000"/>
              </a:solidFill>
              <a:latin typeface="Calibri"/>
            </a:endParaRPr>
          </a:p>
        </p:txBody>
      </p:sp>
      <p:pic>
        <p:nvPicPr>
          <p:cNvPr id="3" name="Picture 2">
            <a:extLst>
              <a:ext uri="{FF2B5EF4-FFF2-40B4-BE49-F238E27FC236}">
                <a16:creationId xmlns:a16="http://schemas.microsoft.com/office/drawing/2014/main" id="{8B0DE416-B86A-10B4-B134-FCCD0C3B8706}"/>
              </a:ext>
            </a:extLst>
          </p:cNvPr>
          <p:cNvPicPr>
            <a:picLocks noChangeAspect="1"/>
          </p:cNvPicPr>
          <p:nvPr/>
        </p:nvPicPr>
        <p:blipFill>
          <a:blip r:embed="rId2"/>
          <a:stretch>
            <a:fillRect/>
          </a:stretch>
        </p:blipFill>
        <p:spPr>
          <a:xfrm>
            <a:off x="1843371" y="1690200"/>
            <a:ext cx="8504657" cy="423708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7" name="Rectangle 143">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内容占位符 3" descr="日程表&#10;&#10;描述已自动生成">
            <a:extLst>
              <a:ext uri="{FF2B5EF4-FFF2-40B4-BE49-F238E27FC236}">
                <a16:creationId xmlns:a16="http://schemas.microsoft.com/office/drawing/2014/main" id="{20B8482D-3E8E-9EB0-9DAC-4952E1112BFE}"/>
              </a:ext>
            </a:extLst>
          </p:cNvPr>
          <p:cNvPicPr>
            <a:picLocks noGrp="1" noChangeAspect="1"/>
          </p:cNvPicPr>
          <p:nvPr>
            <p:ph/>
          </p:nvPr>
        </p:nvPicPr>
        <p:blipFill>
          <a:blip r:embed="rId2" cstate="print">
            <a:extLst>
              <a:ext uri="{28A0092B-C50C-407E-A947-70E740481C1C}">
                <a14:useLocalDpi xmlns:a14="http://schemas.microsoft.com/office/drawing/2010/main" val="0"/>
              </a:ext>
            </a:extLst>
          </a:blip>
          <a:stretch>
            <a:fillRect/>
          </a:stretch>
        </p:blipFill>
        <p:spPr>
          <a:xfrm>
            <a:off x="4236657" y="643467"/>
            <a:ext cx="3718686" cy="5571066"/>
          </a:xfrm>
          <a:prstGeom prst="rect">
            <a:avLst/>
          </a:prstGeom>
          <a:noFill/>
        </p:spPr>
      </p:pic>
      <p:sp>
        <p:nvSpPr>
          <p:cNvPr id="139"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buNone/>
            </a:pPr>
            <a:r>
              <a:rPr lang="en-US" b="0" strike="noStrike" spc="-1">
                <a:solidFill>
                  <a:srgbClr val="000000"/>
                </a:solidFill>
                <a:latin typeface="Calibri Light"/>
              </a:rPr>
              <a:t>walkthrough</a:t>
            </a:r>
            <a:endParaRPr lang="en-US" b="0" strike="noStrike" spc="-1">
              <a:solidFill>
                <a:srgbClr val="000000"/>
              </a:solidFill>
              <a:latin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Overview</a:t>
            </a:r>
            <a:endParaRPr lang="en-US" sz="4400" b="0" strike="noStrike" spc="-1">
              <a:solidFill>
                <a:srgbClr val="000000"/>
              </a:solidFill>
              <a:latin typeface="Calibri"/>
            </a:endParaRPr>
          </a:p>
        </p:txBody>
      </p:sp>
      <p:sp>
        <p:nvSpPr>
          <p:cNvPr id="85" name="PlaceHolder 2"/>
          <p:cNvSpPr>
            <a:spLocks noGrp="1"/>
          </p:cNvSpPr>
          <p:nvPr>
            <p:ph/>
          </p:nvPr>
        </p:nvSpPr>
        <p:spPr>
          <a:xfrm>
            <a:off x="838080" y="1825560"/>
            <a:ext cx="10515240" cy="4350960"/>
          </a:xfrm>
          <a:prstGeom prst="rect">
            <a:avLst/>
          </a:prstGeom>
          <a:noFill/>
          <a:ln w="0">
            <a:noFill/>
          </a:ln>
        </p:spPr>
        <p:txBody>
          <a:bodyPr anchor="t">
            <a:norm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lang="en-US" sz="2800" b="0" strike="noStrike" spc="-1">
              <a:solidFill>
                <a:srgbClr val="000000"/>
              </a:solidFill>
              <a:latin typeface="Calibri"/>
            </a:endParaRPr>
          </a:p>
          <a:p>
            <a:pPr>
              <a:lnSpc>
                <a:spcPct val="90000"/>
              </a:lnSpc>
              <a:spcBef>
                <a:spcPts val="1001"/>
              </a:spcBef>
              <a:buNone/>
              <a:tabLst>
                <a:tab pos="0" algn="l"/>
              </a:tabLst>
            </a:pPr>
            <a:endParaRPr lang="en-US" sz="4000" b="0" strike="noStrike" spc="-1">
              <a:solidFill>
                <a:srgbClr val="000000"/>
              </a:solidFill>
              <a:latin typeface="Calibri"/>
            </a:endParaRPr>
          </a:p>
        </p:txBody>
      </p:sp>
      <p:pic>
        <p:nvPicPr>
          <p:cNvPr id="86" name="Picture 2" descr="600+ Free Vinyl Record &amp; Vinyl Images - Pixabay"/>
          <p:cNvPicPr/>
          <p:nvPr/>
        </p:nvPicPr>
        <p:blipFill>
          <a:blip r:embed="rId2"/>
          <a:stretch/>
        </p:blipFill>
        <p:spPr>
          <a:xfrm>
            <a:off x="8322480" y="3190320"/>
            <a:ext cx="4220280" cy="404208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(1) (Craig)</a:t>
            </a:r>
            <a:endParaRPr lang="en-US" sz="4400" b="0" strike="noStrike" spc="-1">
              <a:solidFill>
                <a:srgbClr val="000000"/>
              </a:solidFill>
              <a:latin typeface="Calibri"/>
            </a:endParaRPr>
          </a:p>
        </p:txBody>
      </p:sp>
      <p:sp>
        <p:nvSpPr>
          <p:cNvPr id="88" name="TextBox 5"/>
          <p:cNvSpPr/>
          <p:nvPr/>
        </p:nvSpPr>
        <p:spPr>
          <a:xfrm>
            <a:off x="1783063" y="1849680"/>
            <a:ext cx="2480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Bryan Smith</a:t>
            </a:r>
            <a:endParaRPr lang="en-GB" sz="1800" b="0" strike="noStrike" spc="-1" dirty="0">
              <a:latin typeface="Arial"/>
            </a:endParaRPr>
          </a:p>
        </p:txBody>
      </p:sp>
      <p:sp>
        <p:nvSpPr>
          <p:cNvPr id="89" name="TextBox 6"/>
          <p:cNvSpPr/>
          <p:nvPr/>
        </p:nvSpPr>
        <p:spPr>
          <a:xfrm>
            <a:off x="1783063" y="2213640"/>
            <a:ext cx="298080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Electrician</a:t>
            </a:r>
            <a:endParaRPr lang="en-GB" sz="1800" b="0" strike="noStrike" spc="-1" dirty="0">
              <a:latin typeface="Arial"/>
            </a:endParaRPr>
          </a:p>
        </p:txBody>
      </p:sp>
      <p:pic>
        <p:nvPicPr>
          <p:cNvPr id="90" name="Picture 10" descr="Man at a park"/>
          <p:cNvPicPr/>
          <p:nvPr/>
        </p:nvPicPr>
        <p:blipFill>
          <a:blip r:embed="rId2"/>
          <a:srcRect l="33746" r="30148" b="23429"/>
          <a:stretch/>
        </p:blipFill>
        <p:spPr>
          <a:xfrm>
            <a:off x="175680" y="1114560"/>
            <a:ext cx="1576440" cy="2268360"/>
          </a:xfrm>
          <a:prstGeom prst="rect">
            <a:avLst/>
          </a:prstGeom>
          <a:ln w="0">
            <a:noFill/>
          </a:ln>
        </p:spPr>
      </p:pic>
      <p:sp>
        <p:nvSpPr>
          <p:cNvPr id="91" name="TextBox 11"/>
          <p:cNvSpPr/>
          <p:nvPr/>
        </p:nvSpPr>
        <p:spPr>
          <a:xfrm>
            <a:off x="1782126" y="2573659"/>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26</a:t>
            </a:r>
            <a:endParaRPr lang="en-GB" sz="1800" b="0" strike="noStrike" spc="-1" dirty="0">
              <a:latin typeface="Arial"/>
            </a:endParaRPr>
          </a:p>
        </p:txBody>
      </p:sp>
      <p:sp>
        <p:nvSpPr>
          <p:cNvPr id="9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93" name="TextBox 14"/>
          <p:cNvSpPr/>
          <p:nvPr/>
        </p:nvSpPr>
        <p:spPr>
          <a:xfrm>
            <a:off x="4501080" y="135216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n-GB" sz="1800" b="0" strike="noStrike" spc="-1">
              <a:latin typeface="Arial"/>
            </a:endParaRPr>
          </a:p>
        </p:txBody>
      </p:sp>
      <p:sp>
        <p:nvSpPr>
          <p:cNvPr id="94" name="TextBox 15"/>
          <p:cNvSpPr/>
          <p:nvPr/>
        </p:nvSpPr>
        <p:spPr>
          <a:xfrm>
            <a:off x="6102720" y="3835800"/>
            <a:ext cx="393768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n-GB" sz="1800" b="0" strike="noStrike" spc="-1">
              <a:latin typeface="Arial"/>
            </a:endParaRPr>
          </a:p>
        </p:txBody>
      </p:sp>
      <p:sp>
        <p:nvSpPr>
          <p:cNvPr id="95" name="Rectangle 16"/>
          <p:cNvSpPr/>
          <p:nvPr/>
        </p:nvSpPr>
        <p:spPr>
          <a:xfrm>
            <a:off x="6102720" y="373716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96" name="TextBox 17"/>
          <p:cNvSpPr/>
          <p:nvPr/>
        </p:nvSpPr>
        <p:spPr>
          <a:xfrm>
            <a:off x="237960" y="3866760"/>
            <a:ext cx="5415120" cy="283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n-GB" sz="1800" b="0" strike="noStrike" spc="-1">
              <a:latin typeface="Arial"/>
            </a:endParaRPr>
          </a:p>
        </p:txBody>
      </p:sp>
      <p:sp>
        <p:nvSpPr>
          <p:cNvPr id="97" name="Rectangle 18"/>
          <p:cNvSpPr/>
          <p:nvPr/>
        </p:nvSpPr>
        <p:spPr>
          <a:xfrm>
            <a:off x="175680" y="373716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(2)</a:t>
            </a:r>
            <a:endParaRPr lang="en-US" sz="4400" b="0" strike="noStrike" spc="-1">
              <a:solidFill>
                <a:srgbClr val="000000"/>
              </a:solidFill>
              <a:latin typeface="Calibri"/>
            </a:endParaRPr>
          </a:p>
        </p:txBody>
      </p:sp>
      <p:sp>
        <p:nvSpPr>
          <p:cNvPr id="99" name="TextBox 5"/>
          <p:cNvSpPr/>
          <p:nvPr/>
        </p:nvSpPr>
        <p:spPr>
          <a:xfrm>
            <a:off x="1859400" y="1913400"/>
            <a:ext cx="2432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Stacey Kent</a:t>
            </a:r>
            <a:endParaRPr lang="en-GB" sz="1800" b="0" strike="noStrike" spc="-1" dirty="0">
              <a:latin typeface="Arial"/>
            </a:endParaRPr>
          </a:p>
        </p:txBody>
      </p:sp>
      <p:sp>
        <p:nvSpPr>
          <p:cNvPr id="100" name="TextBox 6"/>
          <p:cNvSpPr/>
          <p:nvPr/>
        </p:nvSpPr>
        <p:spPr>
          <a:xfrm>
            <a:off x="1852676" y="2213280"/>
            <a:ext cx="33922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Music Teacher</a:t>
            </a:r>
            <a:endParaRPr lang="en-GB" sz="1800" b="0" strike="noStrike" spc="-1" dirty="0">
              <a:latin typeface="Arial"/>
            </a:endParaRPr>
          </a:p>
        </p:txBody>
      </p:sp>
      <p:sp>
        <p:nvSpPr>
          <p:cNvPr id="101" name="TextBox 11"/>
          <p:cNvSpPr/>
          <p:nvPr/>
        </p:nvSpPr>
        <p:spPr>
          <a:xfrm>
            <a:off x="1859400" y="251712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32</a:t>
            </a:r>
            <a:endParaRPr lang="en-GB" sz="1800" b="0" strike="noStrike" spc="-1" dirty="0">
              <a:latin typeface="Arial"/>
            </a:endParaRPr>
          </a:p>
        </p:txBody>
      </p:sp>
      <p:sp>
        <p:nvSpPr>
          <p:cNvPr id="10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03" name="TextBox 14"/>
          <p:cNvSpPr/>
          <p:nvPr/>
        </p:nvSpPr>
        <p:spPr>
          <a:xfrm>
            <a:off x="4501080" y="1352160"/>
            <a:ext cx="5415120" cy="20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n-GB" sz="1800" b="0" strike="noStrike" spc="-1">
              <a:latin typeface="Arial"/>
            </a:endParaRPr>
          </a:p>
        </p:txBody>
      </p:sp>
      <p:sp>
        <p:nvSpPr>
          <p:cNvPr id="104" name="TextBox 17"/>
          <p:cNvSpPr/>
          <p:nvPr/>
        </p:nvSpPr>
        <p:spPr>
          <a:xfrm>
            <a:off x="69840" y="385812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n-GB" sz="1800" b="0" strike="noStrike" spc="-1">
              <a:latin typeface="Arial"/>
            </a:endParaRPr>
          </a:p>
        </p:txBody>
      </p:sp>
      <p:sp>
        <p:nvSpPr>
          <p:cNvPr id="105" name="Rectangle 18"/>
          <p:cNvSpPr/>
          <p:nvPr/>
        </p:nvSpPr>
        <p:spPr>
          <a:xfrm>
            <a:off x="69840" y="365868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06" name="Picture 3" descr="Woman with curly hair"/>
          <p:cNvPicPr/>
          <p:nvPr/>
        </p:nvPicPr>
        <p:blipFill>
          <a:blip r:embed="rId2"/>
          <a:srcRect l="24819" t="8942" r="13476"/>
          <a:stretch/>
        </p:blipFill>
        <p:spPr>
          <a:xfrm>
            <a:off x="132956" y="1393053"/>
            <a:ext cx="1719720" cy="1693440"/>
          </a:xfrm>
          <a:prstGeom prst="rect">
            <a:avLst/>
          </a:prstGeom>
          <a:ln w="0">
            <a:noFill/>
          </a:ln>
        </p:spPr>
      </p:pic>
      <p:sp>
        <p:nvSpPr>
          <p:cNvPr id="107" name="TextBox 4"/>
          <p:cNvSpPr/>
          <p:nvPr/>
        </p:nvSpPr>
        <p:spPr>
          <a:xfrm>
            <a:off x="6102720" y="3827880"/>
            <a:ext cx="3937680" cy="310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n-GB" sz="1800" b="0" strike="noStrike" spc="-1">
              <a:latin typeface="Arial"/>
            </a:endParaRPr>
          </a:p>
        </p:txBody>
      </p:sp>
      <p:sp>
        <p:nvSpPr>
          <p:cNvPr id="108" name="Rectangle 7"/>
          <p:cNvSpPr/>
          <p:nvPr/>
        </p:nvSpPr>
        <p:spPr>
          <a:xfrm>
            <a:off x="6102720" y="365868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(3)</a:t>
            </a:r>
            <a:endParaRPr lang="en-US" sz="4400" b="0" strike="noStrike" spc="-1">
              <a:solidFill>
                <a:srgbClr val="000000"/>
              </a:solidFill>
              <a:latin typeface="Calibri"/>
            </a:endParaRPr>
          </a:p>
        </p:txBody>
      </p:sp>
      <p:sp>
        <p:nvSpPr>
          <p:cNvPr id="110" name="TextBox 5"/>
          <p:cNvSpPr/>
          <p:nvPr/>
        </p:nvSpPr>
        <p:spPr>
          <a:xfrm>
            <a:off x="1790640" y="1823940"/>
            <a:ext cx="2982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Patrick Davidson</a:t>
            </a:r>
            <a:endParaRPr lang="en-GB" sz="1800" b="0" strike="noStrike" spc="-1" dirty="0">
              <a:latin typeface="Arial"/>
            </a:endParaRPr>
          </a:p>
        </p:txBody>
      </p:sp>
      <p:sp>
        <p:nvSpPr>
          <p:cNvPr id="111" name="TextBox 6"/>
          <p:cNvSpPr/>
          <p:nvPr/>
        </p:nvSpPr>
        <p:spPr>
          <a:xfrm>
            <a:off x="1796175" y="2135520"/>
            <a:ext cx="2848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Journalist</a:t>
            </a:r>
            <a:endParaRPr lang="en-GB" sz="1800" b="0" strike="noStrike" spc="-1" dirty="0">
              <a:latin typeface="Arial"/>
            </a:endParaRPr>
          </a:p>
        </p:txBody>
      </p:sp>
      <p:sp>
        <p:nvSpPr>
          <p:cNvPr id="112" name="TextBox 11"/>
          <p:cNvSpPr/>
          <p:nvPr/>
        </p:nvSpPr>
        <p:spPr>
          <a:xfrm>
            <a:off x="1793340" y="2479473"/>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47</a:t>
            </a:r>
            <a:endParaRPr lang="en-GB" sz="1800" b="0" strike="noStrike" spc="-1" dirty="0">
              <a:latin typeface="Arial"/>
            </a:endParaRPr>
          </a:p>
        </p:txBody>
      </p:sp>
      <p:sp>
        <p:nvSpPr>
          <p:cNvPr id="113"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14" name="TextBox 14"/>
          <p:cNvSpPr/>
          <p:nvPr/>
        </p:nvSpPr>
        <p:spPr>
          <a:xfrm>
            <a:off x="4501080" y="135216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n-GB" sz="1800" b="0" strike="noStrike" spc="-1">
              <a:latin typeface="Arial"/>
            </a:endParaRPr>
          </a:p>
        </p:txBody>
      </p:sp>
      <p:sp>
        <p:nvSpPr>
          <p:cNvPr id="115" name="TextBox 15"/>
          <p:cNvSpPr/>
          <p:nvPr/>
        </p:nvSpPr>
        <p:spPr>
          <a:xfrm>
            <a:off x="6102720" y="3840840"/>
            <a:ext cx="393768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Patrick needs to easily access the site’s latest reviews posted for music and gigs. He also needs to be able to view other reviewers’ profiles so he can explore active users’ opinions and what music they have been listening to lately.</a:t>
            </a:r>
            <a:endParaRPr lang="en-GB" sz="1800" b="0" strike="noStrike" spc="-1">
              <a:latin typeface="Arial"/>
            </a:endParaRPr>
          </a:p>
        </p:txBody>
      </p:sp>
      <p:sp>
        <p:nvSpPr>
          <p:cNvPr id="116" name="Rectangle 16"/>
          <p:cNvSpPr/>
          <p:nvPr/>
        </p:nvSpPr>
        <p:spPr>
          <a:xfrm>
            <a:off x="6102720" y="370224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117" name="TextBox 17"/>
          <p:cNvSpPr/>
          <p:nvPr/>
        </p:nvSpPr>
        <p:spPr>
          <a:xfrm>
            <a:off x="135000" y="383184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n-GB" sz="1800" b="0" strike="noStrike" spc="-1">
              <a:latin typeface="Arial"/>
            </a:endParaRPr>
          </a:p>
        </p:txBody>
      </p:sp>
      <p:sp>
        <p:nvSpPr>
          <p:cNvPr id="118" name="Rectangle 18"/>
          <p:cNvSpPr/>
          <p:nvPr/>
        </p:nvSpPr>
        <p:spPr>
          <a:xfrm>
            <a:off x="73080" y="370224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19" name="Picture 4" descr="Man in white blazer"/>
          <p:cNvPicPr/>
          <p:nvPr/>
        </p:nvPicPr>
        <p:blipFill>
          <a:blip r:embed="rId2"/>
          <a:srcRect l="40833" r="20020" b="44497"/>
          <a:stretch/>
        </p:blipFill>
        <p:spPr>
          <a:xfrm>
            <a:off x="73080" y="1405800"/>
            <a:ext cx="1717560" cy="175392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specification</a:t>
            </a:r>
            <a:endParaRPr lang="en-US" sz="4400" b="0" strike="noStrike" spc="-1">
              <a:solidFill>
                <a:srgbClr val="000000"/>
              </a:solidFill>
              <a:latin typeface="Calibri"/>
            </a:endParaRPr>
          </a:p>
        </p:txBody>
      </p:sp>
      <p:sp>
        <p:nvSpPr>
          <p:cNvPr id="121" name="PlaceHolder 2"/>
          <p:cNvSpPr>
            <a:spLocks noGrp="1"/>
          </p:cNvSpPr>
          <p:nvPr>
            <p:ph/>
          </p:nvPr>
        </p:nvSpPr>
        <p:spPr>
          <a:xfrm>
            <a:off x="838080" y="1825560"/>
            <a:ext cx="10515240" cy="4350960"/>
          </a:xfrm>
          <a:prstGeom prst="rect">
            <a:avLst/>
          </a:prstGeom>
          <a:noFill/>
          <a:ln w="0">
            <a:noFill/>
          </a:ln>
        </p:spPr>
        <p:txBody>
          <a:bodyPr anchor="t">
            <a:normAutofit fontScale="87500" lnSpcReduction="10000"/>
          </a:bodyPr>
          <a:lstStyle/>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User Registration and Profiles: Allow users to create accounts, personalise their profiles, and track their music review history.</a:t>
            </a:r>
          </a:p>
          <a:p>
            <a:pPr>
              <a:lnSpc>
                <a:spcPct val="90000"/>
              </a:lnSpc>
              <a:spcBef>
                <a:spcPts val="1001"/>
              </a:spcBef>
              <a:buNone/>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Review Posting: Enable users to write and post their reviews for albums or tracks, including rating them on a predefined scale.</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Comment System: Allow users to comment on reviews and engage in discussions with other music enthusiasts.</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Search Functionality: Enable users to search for artists, albums, or tracks using various filters (e.g., genre, release date, artist popularity).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system architecture diagram</a:t>
            </a:r>
            <a:endParaRPr lang="en-US" sz="4400" b="0" strike="noStrike" spc="-1">
              <a:solidFill>
                <a:srgbClr val="000000"/>
              </a:solidFill>
              <a:latin typeface="Calibri"/>
            </a:endParaRPr>
          </a:p>
        </p:txBody>
      </p:sp>
      <p:pic>
        <p:nvPicPr>
          <p:cNvPr id="123" name="Content Placeholder 4"/>
          <p:cNvPicPr/>
          <p:nvPr/>
        </p:nvPicPr>
        <p:blipFill>
          <a:blip r:embed="rId2"/>
          <a:stretch/>
        </p:blipFill>
        <p:spPr>
          <a:xfrm>
            <a:off x="1384200" y="1825560"/>
            <a:ext cx="9423360" cy="43509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Picture 123"/>
          <p:cNvPicPr/>
          <p:nvPr/>
        </p:nvPicPr>
        <p:blipFill>
          <a:blip r:embed="rId2"/>
          <a:stretch/>
        </p:blipFill>
        <p:spPr>
          <a:xfrm>
            <a:off x="88200" y="180000"/>
            <a:ext cx="11971800" cy="6660000"/>
          </a:xfrm>
          <a:prstGeom prst="rect">
            <a:avLst/>
          </a:prstGeom>
          <a:ln w="0">
            <a:noFill/>
          </a:ln>
        </p:spPr>
      </p:pic>
      <p:sp>
        <p:nvSpPr>
          <p:cNvPr id="125" name="Title 2"/>
          <p:cNvSpPr txBox="1"/>
          <p:nvPr/>
        </p:nvSpPr>
        <p:spPr>
          <a:xfrm>
            <a:off x="284760" y="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ER Diagram</a:t>
            </a:r>
            <a:endParaRPr lang="en-US" sz="4400" b="0" strike="noStrike" spc="-1">
              <a:solidFill>
                <a:srgbClr val="000000"/>
              </a:solidFill>
              <a:latin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0" y="103320"/>
            <a:ext cx="5005440" cy="523080"/>
          </a:xfrm>
          <a:prstGeom prst="rect">
            <a:avLst/>
          </a:prstGeom>
          <a:noFill/>
          <a:ln w="0">
            <a:noFill/>
          </a:ln>
        </p:spPr>
        <p:txBody>
          <a:bodyPr anchor="ctr">
            <a:normAutofit fontScale="90000"/>
          </a:bodyPr>
          <a:lstStyle/>
          <a:p>
            <a:pPr>
              <a:lnSpc>
                <a:spcPct val="90000"/>
              </a:lnSpc>
              <a:buNone/>
            </a:pPr>
            <a:r>
              <a:rPr lang="en-US" sz="4400" b="0" strike="noStrike" spc="-1">
                <a:solidFill>
                  <a:srgbClr val="000000"/>
                </a:solidFill>
                <a:latin typeface="Calibri Light"/>
              </a:rPr>
              <a:t>Wireframes - Home</a:t>
            </a:r>
            <a:endParaRPr lang="en-US" sz="4400" b="0" strike="noStrike" spc="-1">
              <a:solidFill>
                <a:srgbClr val="000000"/>
              </a:solidFill>
              <a:latin typeface="Calibri"/>
            </a:endParaRPr>
          </a:p>
        </p:txBody>
      </p:sp>
      <p:pic>
        <p:nvPicPr>
          <p:cNvPr id="127" name="Content Placeholder 8"/>
          <p:cNvPicPr/>
          <p:nvPr/>
        </p:nvPicPr>
        <p:blipFill>
          <a:blip r:embed="rId2"/>
          <a:srcRect b="54179"/>
          <a:stretch/>
        </p:blipFill>
        <p:spPr>
          <a:xfrm>
            <a:off x="0" y="824760"/>
            <a:ext cx="6020280" cy="5513040"/>
          </a:xfrm>
          <a:prstGeom prst="rect">
            <a:avLst/>
          </a:prstGeom>
          <a:ln w="0">
            <a:solidFill>
              <a:srgbClr val="000000"/>
            </a:solidFill>
          </a:ln>
        </p:spPr>
      </p:pic>
      <p:pic>
        <p:nvPicPr>
          <p:cNvPr id="128" name="Picture 10"/>
          <p:cNvPicPr/>
          <p:nvPr/>
        </p:nvPicPr>
        <p:blipFill>
          <a:blip r:embed="rId2"/>
          <a:srcRect t="43313"/>
          <a:stretch/>
        </p:blipFill>
        <p:spPr>
          <a:xfrm>
            <a:off x="6284880" y="824760"/>
            <a:ext cx="5906880" cy="5513040"/>
          </a:xfrm>
          <a:prstGeom prst="rect">
            <a:avLst/>
          </a:prstGeom>
          <a:ln w="0">
            <a:solidFill>
              <a:srgbClr val="000000"/>
            </a:solidFill>
          </a:ln>
        </p:spPr>
      </p:pic>
      <p:sp>
        <p:nvSpPr>
          <p:cNvPr id="129" name="TextBox 11"/>
          <p:cNvSpPr/>
          <p:nvPr/>
        </p:nvSpPr>
        <p:spPr>
          <a:xfrm>
            <a:off x="5099040" y="942840"/>
            <a:ext cx="118548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Calibri"/>
              </a:rPr>
              <a:t>Login</a:t>
            </a:r>
            <a:endParaRPr lang="en-GB" sz="14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207</TotalTime>
  <Words>778</Words>
  <Application>Microsoft Office PowerPoint</Application>
  <PresentationFormat>Widescreen</PresentationFormat>
  <Paragraphs>41</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Calibri</vt:lpstr>
      <vt:lpstr>Calibri Light</vt:lpstr>
      <vt:lpstr>Symbol</vt:lpstr>
      <vt:lpstr>Times New Roman</vt:lpstr>
      <vt:lpstr>Wingdings</vt:lpstr>
      <vt:lpstr>Office Theme</vt:lpstr>
      <vt:lpstr>Office Theme</vt:lpstr>
      <vt:lpstr>Team 5C Project</vt:lpstr>
      <vt:lpstr>Overview</vt:lpstr>
      <vt:lpstr>Personas (1) (Craig)</vt:lpstr>
      <vt:lpstr>Personas (2)</vt:lpstr>
      <vt:lpstr>Personas (3)</vt:lpstr>
      <vt:lpstr>specification</vt:lpstr>
      <vt:lpstr>system architecture diagram</vt:lpstr>
      <vt:lpstr>PowerPoint Presentation</vt:lpstr>
      <vt:lpstr>Wireframes - Home</vt:lpstr>
      <vt:lpstr>Wireframes - Explore</vt:lpstr>
      <vt:lpstr>Wireframes – Write review</vt:lpstr>
      <vt:lpstr>Wireframes – User Profile</vt:lpstr>
      <vt:lpstr>walkthrough</vt:lpstr>
      <vt:lpstr>walkthrough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Falkovsky (student)</dc:creator>
  <dc:description/>
  <cp:lastModifiedBy>nathaniel lue</cp:lastModifiedBy>
  <cp:revision>13</cp:revision>
  <dcterms:created xsi:type="dcterms:W3CDTF">2024-02-16T09:40:08Z</dcterms:created>
  <dcterms:modified xsi:type="dcterms:W3CDTF">2024-02-23T09:55:45Z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